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163" d="100"/>
          <a:sy n="163" d="100"/>
        </p:scale>
        <p:origin x="1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4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1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4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7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8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3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04AA2-9874-FA40-818A-F71D799058F1}" type="datetimeFigureOut">
              <a:rPr lang="en-US" smtClean="0"/>
              <a:t>5/7/2018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1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027583" y="848692"/>
            <a:ext cx="8852452" cy="5303520"/>
            <a:chOff x="2027583" y="848692"/>
            <a:chExt cx="8852452" cy="53035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0" r="7689"/>
            <a:stretch/>
          </p:blipFill>
          <p:spPr>
            <a:xfrm>
              <a:off x="2027583" y="848692"/>
              <a:ext cx="8852452" cy="530352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596681" y="3223453"/>
                  <a:ext cx="37741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681" y="3223453"/>
                  <a:ext cx="377411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6069496" y="2120348"/>
              <a:ext cx="39756" cy="11430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6109252" y="4041912"/>
              <a:ext cx="48079" cy="11430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Block Arc 23"/>
            <p:cNvSpPr/>
            <p:nvPr/>
          </p:nvSpPr>
          <p:spPr>
            <a:xfrm rot="5213604">
              <a:off x="5115482" y="2481527"/>
              <a:ext cx="2175995" cy="2136256"/>
            </a:xfrm>
            <a:prstGeom prst="blockArc">
              <a:avLst>
                <a:gd name="adj1" fmla="val 10800000"/>
                <a:gd name="adj2" fmla="val 96879"/>
                <a:gd name="adj3" fmla="val 3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0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51651" y="2067339"/>
            <a:ext cx="7187441" cy="2509424"/>
            <a:chOff x="2451651" y="2067339"/>
            <a:chExt cx="7187441" cy="2509424"/>
          </a:xfrm>
        </p:grpSpPr>
        <p:grpSp>
          <p:nvGrpSpPr>
            <p:cNvPr id="5" name="Group 4"/>
            <p:cNvGrpSpPr/>
            <p:nvPr/>
          </p:nvGrpSpPr>
          <p:grpSpPr>
            <a:xfrm>
              <a:off x="2738438" y="2281238"/>
              <a:ext cx="6900654" cy="2295525"/>
              <a:chOff x="2738438" y="2281238"/>
              <a:chExt cx="6900654" cy="2295525"/>
            </a:xfrm>
          </p:grpSpPr>
          <p:pic>
            <p:nvPicPr>
              <p:cNvPr id="4098" name="Picture 2" descr="https://lh6.googleusercontent.com/E6jcCW2yBoQ_73Aux21c4AuV9wyutui6_fTXdnc_qMM88AZ_amyrxImMinspWuI3j21pFCqWvTe0f2_oy2qn1J4VP4VOfMXcp-80pyDBFxRGWVeO3AuS_wlydvLO2piZ6vINO8c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8438" y="2281238"/>
                <a:ext cx="2867025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https://lh4.googleusercontent.com/YUlpPxaGkn7zC693CYmBwWDo3WATP2koOgnYDx9JoSze_eWxhws4EdIathx0oHw48RXISFyFc9sUbDVvz7lCS60VbQSRkms7w9UYXlaidG5nAX6Oi9O1b9yQrvNxwUszLgEJ3o9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0992" y="2281238"/>
                <a:ext cx="3848100" cy="2295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2451651" y="2067339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73991" y="2067339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/>
                <a:t>B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901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43200" y="1308376"/>
            <a:ext cx="7734592" cy="4241248"/>
            <a:chOff x="2743200" y="1308376"/>
            <a:chExt cx="7734592" cy="42412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2"/>
            <a:stretch/>
          </p:blipFill>
          <p:spPr>
            <a:xfrm>
              <a:off x="2743200" y="1308376"/>
              <a:ext cx="7734592" cy="42412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727030" y="326334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81865" y="3136612"/>
              <a:ext cx="49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1" dirty="0"/>
                <a:t>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741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319670" y="911229"/>
            <a:ext cx="5552661" cy="5035543"/>
            <a:chOff x="3319670" y="911229"/>
            <a:chExt cx="5552661" cy="5035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54456"/>
            <a:stretch/>
          </p:blipFill>
          <p:spPr>
            <a:xfrm>
              <a:off x="3319670" y="911229"/>
              <a:ext cx="5552661" cy="50355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815003" y="2176672"/>
                  <a:ext cx="400265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𝝌</m:t>
                        </m:r>
                      </m:oMath>
                    </m:oMathPara>
                  </a14:m>
                  <a:endParaRPr lang="en-US" sz="3600" b="1" i="1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003" y="2176672"/>
                  <a:ext cx="400265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849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25147" y="2067339"/>
            <a:ext cx="7046344" cy="2479839"/>
            <a:chOff x="2425147" y="2067339"/>
            <a:chExt cx="7046344" cy="2479839"/>
          </a:xfrm>
        </p:grpSpPr>
        <p:grpSp>
          <p:nvGrpSpPr>
            <p:cNvPr id="2" name="Group 1"/>
            <p:cNvGrpSpPr/>
            <p:nvPr/>
          </p:nvGrpSpPr>
          <p:grpSpPr>
            <a:xfrm>
              <a:off x="2720510" y="2310822"/>
              <a:ext cx="6750981" cy="2236356"/>
              <a:chOff x="0" y="0"/>
              <a:chExt cx="6750981" cy="2236356"/>
            </a:xfrm>
          </p:grpSpPr>
          <p:pic>
            <p:nvPicPr>
              <p:cNvPr id="5122" name="Picture 2" descr="https://lh3.googleusercontent.com/NH0LZn-b1G2FMlrCtXoNs3RyduWHXdefzweEPI0Tp2fk64X9kGJybGerlvLxxnqlppsHSCGQJqRlKpmgSqeE5WRZEPd4-4BsAOGOCMJ30CnAp-F-AavS4FklW_8MSCQdmOT7Z6H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5830"/>
                <a:ext cx="4021158" cy="2210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https://lh3.googleusercontent.com/NOZI6I5c5J4N_OEOlOpeXu1QFQI_vBKa4Cw7_YPpTXZdxcf-mZ5wmO0l9S85eft8AAcM5FjSygObARxymPnWohdz7klcjRPJ7t3B294oD6-Rg5gsQsqIztZcrlKYH9yKkYT28gip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4424" y="0"/>
                <a:ext cx="2476557" cy="223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2425147" y="2067339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78044" y="2067339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61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D53B315-226E-47CF-B44C-53985F7C534E}"/>
              </a:ext>
            </a:extLst>
          </p:cNvPr>
          <p:cNvGrpSpPr/>
          <p:nvPr/>
        </p:nvGrpSpPr>
        <p:grpSpPr>
          <a:xfrm>
            <a:off x="2551297" y="795385"/>
            <a:ext cx="7187441" cy="4884488"/>
            <a:chOff x="2451651" y="2067339"/>
            <a:chExt cx="7187441" cy="48844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690EF6-409D-41D4-99F4-6B9442028A89}"/>
                </a:ext>
              </a:extLst>
            </p:cNvPr>
            <p:cNvGrpSpPr/>
            <p:nvPr/>
          </p:nvGrpSpPr>
          <p:grpSpPr>
            <a:xfrm>
              <a:off x="2451651" y="2067339"/>
              <a:ext cx="7187441" cy="2509424"/>
              <a:chOff x="2451651" y="2067339"/>
              <a:chExt cx="7187441" cy="250942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BC8224D-34BB-45FD-82F2-552B944E1D39}"/>
                  </a:ext>
                </a:extLst>
              </p:cNvPr>
              <p:cNvGrpSpPr/>
              <p:nvPr/>
            </p:nvGrpSpPr>
            <p:grpSpPr>
              <a:xfrm>
                <a:off x="2738438" y="2281238"/>
                <a:ext cx="6900654" cy="2295525"/>
                <a:chOff x="2738438" y="2281238"/>
                <a:chExt cx="6900654" cy="2295525"/>
              </a:xfrm>
            </p:grpSpPr>
            <p:pic>
              <p:nvPicPr>
                <p:cNvPr id="6" name="Picture 2" descr="https://lh6.googleusercontent.com/E6jcCW2yBoQ_73Aux21c4AuV9wyutui6_fTXdnc_qMM88AZ_amyrxImMinspWuI3j21pFCqWvTe0f2_oy2qn1J4VP4VOfMXcp-80pyDBFxRGWVeO3AuS_wlydvLO2piZ6vINO8c6">
                  <a:extLst>
                    <a:ext uri="{FF2B5EF4-FFF2-40B4-BE49-F238E27FC236}">
                      <a16:creationId xmlns:a16="http://schemas.microsoft.com/office/drawing/2014/main" id="{9AC48DB8-5B8D-4C11-9F23-D446E3EAB20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38438" y="2281238"/>
                  <a:ext cx="2867025" cy="21907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4" descr="https://lh4.googleusercontent.com/YUlpPxaGkn7zC693CYmBwWDo3WATP2koOgnYDx9JoSze_eWxhws4EdIathx0oHw48RXISFyFc9sUbDVvz7lCS60VbQSRkms7w9UYXlaidG5nAX6Oi9O1b9yQrvNxwUszLgEJ3o9s">
                  <a:extLst>
                    <a:ext uri="{FF2B5EF4-FFF2-40B4-BE49-F238E27FC236}">
                      <a16:creationId xmlns:a16="http://schemas.microsoft.com/office/drawing/2014/main" id="{29C758AA-5AF6-47FC-AE7F-114B2B9179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0992" y="2281238"/>
                  <a:ext cx="3848100" cy="22955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812C0F-EFB2-4610-9225-0F40A1B57E3E}"/>
                  </a:ext>
                </a:extLst>
              </p:cNvPr>
              <p:cNvSpPr txBox="1"/>
              <p:nvPr/>
            </p:nvSpPr>
            <p:spPr>
              <a:xfrm>
                <a:off x="2451651" y="2067339"/>
                <a:ext cx="366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A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7FAD8E-88D0-4ED3-BCC5-79DAE702352E}"/>
                  </a:ext>
                </a:extLst>
              </p:cNvPr>
              <p:cNvSpPr txBox="1"/>
              <p:nvPr/>
            </p:nvSpPr>
            <p:spPr>
              <a:xfrm>
                <a:off x="5573991" y="2067339"/>
                <a:ext cx="366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/>
                  <a:t>B</a:t>
                </a:r>
                <a:endParaRPr lang="en-US" sz="28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713FE28-4719-4583-9DF1-EB900EB2DAEA}"/>
                </a:ext>
              </a:extLst>
            </p:cNvPr>
            <p:cNvGrpSpPr/>
            <p:nvPr/>
          </p:nvGrpSpPr>
          <p:grpSpPr>
            <a:xfrm>
              <a:off x="2451651" y="4471988"/>
              <a:ext cx="7046344" cy="2479839"/>
              <a:chOff x="2425147" y="2067339"/>
              <a:chExt cx="7046344" cy="2479839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55A7CFD-742E-4F01-9181-8FD5578512F8}"/>
                  </a:ext>
                </a:extLst>
              </p:cNvPr>
              <p:cNvGrpSpPr/>
              <p:nvPr/>
            </p:nvGrpSpPr>
            <p:grpSpPr>
              <a:xfrm>
                <a:off x="2720510" y="2310822"/>
                <a:ext cx="6750981" cy="2236356"/>
                <a:chOff x="0" y="0"/>
                <a:chExt cx="6750981" cy="2236356"/>
              </a:xfrm>
            </p:grpSpPr>
            <p:pic>
              <p:nvPicPr>
                <p:cNvPr id="12" name="Picture 2" descr="https://lh3.googleusercontent.com/NH0LZn-b1G2FMlrCtXoNs3RyduWHXdefzweEPI0Tp2fk64X9kGJybGerlvLxxnqlppsHSCGQJqRlKpmgSqeE5WRZEPd4-4BsAOGOCMJ30CnAp-F-AavS4FklW_8MSCQdmOT7Z6HE">
                  <a:extLst>
                    <a:ext uri="{FF2B5EF4-FFF2-40B4-BE49-F238E27FC236}">
                      <a16:creationId xmlns:a16="http://schemas.microsoft.com/office/drawing/2014/main" id="{CAA773AA-6FC6-4449-BF4E-957CA3AED47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25830"/>
                  <a:ext cx="4021158" cy="221052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4" descr="https://lh3.googleusercontent.com/NOZI6I5c5J4N_OEOlOpeXu1QFQI_vBKa4Cw7_YPpTXZdxcf-mZ5wmO0l9S85eft8AAcM5FjSygObARxymPnWohdz7klcjRPJ7t3B294oD6-Rg5gsQsqIztZcrlKYH9yKkYT28gip">
                  <a:extLst>
                    <a:ext uri="{FF2B5EF4-FFF2-40B4-BE49-F238E27FC236}">
                      <a16:creationId xmlns:a16="http://schemas.microsoft.com/office/drawing/2014/main" id="{C6B21BFA-1119-48F8-B5B6-BF9F2BE764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74424" y="0"/>
                  <a:ext cx="2476557" cy="223635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772337-1A27-4D22-B4E0-CA2555578341}"/>
                  </a:ext>
                </a:extLst>
              </p:cNvPr>
              <p:cNvSpPr txBox="1"/>
              <p:nvPr/>
            </p:nvSpPr>
            <p:spPr>
              <a:xfrm>
                <a:off x="2425147" y="2067339"/>
                <a:ext cx="366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C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A9F0567-BADB-4F6C-8169-79CD3966A2A6}"/>
                  </a:ext>
                </a:extLst>
              </p:cNvPr>
              <p:cNvSpPr txBox="1"/>
              <p:nvPr/>
            </p:nvSpPr>
            <p:spPr>
              <a:xfrm>
                <a:off x="6878044" y="2067339"/>
                <a:ext cx="3662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3355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94DB385-5030-4D27-B714-3A62F1C99C5B}"/>
              </a:ext>
            </a:extLst>
          </p:cNvPr>
          <p:cNvGrpSpPr/>
          <p:nvPr/>
        </p:nvGrpSpPr>
        <p:grpSpPr>
          <a:xfrm>
            <a:off x="2794385" y="504630"/>
            <a:ext cx="6606571" cy="5200584"/>
            <a:chOff x="2794385" y="504630"/>
            <a:chExt cx="6606571" cy="52005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321FCEB-BBDD-45D8-8C44-D0FAAE7D7FDF}"/>
                </a:ext>
              </a:extLst>
            </p:cNvPr>
            <p:cNvSpPr txBox="1"/>
            <p:nvPr/>
          </p:nvSpPr>
          <p:spPr>
            <a:xfrm>
              <a:off x="2794385" y="504630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A</a:t>
              </a:r>
            </a:p>
          </p:txBody>
        </p:sp>
        <p:pic>
          <p:nvPicPr>
            <p:cNvPr id="1026" name="Picture 2" descr="https://lh5.googleusercontent.com/xjNWFN4aV_V1_wT5IBIVxq_N9W6vQ26quSNNVHMRz38vJ28R1RaVV9p4VZ85qQnly-LlNPGQTEtEgOL4fdVaNfZ9wPSO6dZrPX8ZhTz_GE3fPaD_4_ZCK8Hi72LX6J5pUcJZKn3J">
              <a:extLst>
                <a:ext uri="{FF2B5EF4-FFF2-40B4-BE49-F238E27FC236}">
                  <a16:creationId xmlns:a16="http://schemas.microsoft.com/office/drawing/2014/main" id="{D958B8D6-1638-4A5A-9146-716B4ACAFF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7376" y="649948"/>
              <a:ext cx="3243580" cy="243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9DEA5E-2DA0-4269-B8AE-0ECE9059F0AE}"/>
                </a:ext>
              </a:extLst>
            </p:cNvPr>
            <p:cNvSpPr txBox="1"/>
            <p:nvPr/>
          </p:nvSpPr>
          <p:spPr>
            <a:xfrm>
              <a:off x="6014889" y="504630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B</a:t>
              </a:r>
            </a:p>
          </p:txBody>
        </p:sp>
        <p:pic>
          <p:nvPicPr>
            <p:cNvPr id="1030" name="Picture 6" descr="https://lh3.googleusercontent.com/uiGSdnPjTqcNrX8Jwfhtu6fXx7-nRKxm01fAufx2PopY2T7scVwDk9XuiPlpkEvoLYdHv8KY7BZesYWFNlMKnJzzcr-XYFRNcKavNZrLrinfOGqzVO7kh1XxZhH8vSzid_f9wRxE">
              <a:extLst>
                <a:ext uri="{FF2B5EF4-FFF2-40B4-BE49-F238E27FC236}">
                  <a16:creationId xmlns:a16="http://schemas.microsoft.com/office/drawing/2014/main" id="{5F6E6FAA-6323-478D-B2DF-6F43195B0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2695" y="649948"/>
              <a:ext cx="3269909" cy="243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2807548-61DA-4FED-84CD-8BACAF3556C8}"/>
                    </a:ext>
                  </a:extLst>
                </p:cNvPr>
                <p:cNvSpPr txBox="1"/>
                <p:nvPr/>
              </p:nvSpPr>
              <p:spPr>
                <a:xfrm>
                  <a:off x="3992843" y="2916401"/>
                  <a:ext cx="110328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(degrees)</a:t>
                  </a:r>
                  <a:endParaRPr lang="en-US" sz="1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2807548-61DA-4FED-84CD-8BACAF355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2843" y="2916401"/>
                  <a:ext cx="1103289" cy="261610"/>
                </a:xfrm>
                <a:prstGeom prst="rect">
                  <a:avLst/>
                </a:prstGeom>
                <a:blipFill>
                  <a:blip r:embed="rId4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A5642C-079A-4607-96A5-B127E13C5B8A}"/>
                    </a:ext>
                  </a:extLst>
                </p:cNvPr>
                <p:cNvSpPr txBox="1"/>
                <p:nvPr/>
              </p:nvSpPr>
              <p:spPr>
                <a:xfrm>
                  <a:off x="7227521" y="2916401"/>
                  <a:ext cx="110328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𝑳</m:t>
                      </m:r>
                    </m:oMath>
                  </a14:m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(Angstroms)</a:t>
                  </a:r>
                  <a:endParaRPr lang="en-US" sz="1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DA5642C-079A-4607-96A5-B127E13C5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521" y="2916401"/>
                  <a:ext cx="1103289" cy="261610"/>
                </a:xfrm>
                <a:prstGeom prst="rect">
                  <a:avLst/>
                </a:prstGeom>
                <a:blipFill>
                  <a:blip r:embed="rId5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0" name="Picture 8" descr="https://raw.githubusercontent.com/mlnance/JHU_Class_Material/master/comp_prot_pred_and_des/TRP_to_sugar_project/plots/PatternQuery_pdbs/Aim3/TRP_to_sugar_features_on_PatternQuery_pdbs_4point5_dist_cutoff_frequency_of_chi.png">
              <a:extLst>
                <a:ext uri="{FF2B5EF4-FFF2-40B4-BE49-F238E27FC236}">
                  <a16:creationId xmlns:a16="http://schemas.microsoft.com/office/drawing/2014/main" id="{5E7DF41B-4AE4-4E7E-9075-5E401A80E3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6248" y="3178011"/>
              <a:ext cx="3243579" cy="24326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4334B9B-C052-4D9B-AF3E-8232F76B9822}"/>
                </a:ext>
              </a:extLst>
            </p:cNvPr>
            <p:cNvSpPr txBox="1"/>
            <p:nvPr/>
          </p:nvSpPr>
          <p:spPr>
            <a:xfrm>
              <a:off x="4393098" y="3083493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7BEE79-4FD4-4FA0-ABA0-1EA37C4B4F7F}"/>
                    </a:ext>
                  </a:extLst>
                </p:cNvPr>
                <p:cNvSpPr txBox="1"/>
                <p:nvPr/>
              </p:nvSpPr>
              <p:spPr>
                <a:xfrm>
                  <a:off x="5646392" y="5443604"/>
                  <a:ext cx="1103289" cy="26161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𝝌</m:t>
                      </m:r>
                    </m:oMath>
                  </a14:m>
                  <a:r>
                    <a:rPr lang="en-US" sz="11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(degrees)</a:t>
                  </a:r>
                  <a:endParaRPr lang="en-US" sz="11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E37BEE79-4FD4-4FA0-ABA0-1EA37C4B4F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6392" y="5443604"/>
                  <a:ext cx="1103289" cy="261610"/>
                </a:xfrm>
                <a:prstGeom prst="rect">
                  <a:avLst/>
                </a:prstGeom>
                <a:blipFill>
                  <a:blip r:embed="rId7"/>
                  <a:stretch>
                    <a:fillRect t="-2326" b="-139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0301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26</Words>
  <Application>Microsoft Office PowerPoint</Application>
  <PresentationFormat>Widescreen</PresentationFormat>
  <Paragraphs>17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Nance</dc:creator>
  <cp:lastModifiedBy>Morgan Nance</cp:lastModifiedBy>
  <cp:revision>32</cp:revision>
  <dcterms:created xsi:type="dcterms:W3CDTF">2018-05-05T20:25:42Z</dcterms:created>
  <dcterms:modified xsi:type="dcterms:W3CDTF">2018-05-08T04:37:44Z</dcterms:modified>
</cp:coreProperties>
</file>